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1" r:id="rId9"/>
    <p:sldId id="269" r:id="rId10"/>
    <p:sldId id="265" r:id="rId11"/>
    <p:sldId id="272" r:id="rId12"/>
    <p:sldId id="268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32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8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6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90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8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05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62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25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19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060EA-F5FC-40D6-8772-05DE364559ED}" type="datetimeFigureOut">
              <a:rPr lang="en-GB" smtClean="0"/>
              <a:t>10/03/2015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3FA6B-23FF-4BC3-A47A-ECC29248C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77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000" y="278676"/>
            <a:ext cx="8172000" cy="616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8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51" y="0"/>
            <a:ext cx="4851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5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52" y="295656"/>
            <a:ext cx="8007096" cy="626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26" y="0"/>
            <a:ext cx="9795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7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48" y="0"/>
            <a:ext cx="9700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4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74" y="156117"/>
            <a:ext cx="8604000" cy="6477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5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594" y="301010"/>
            <a:ext cx="8316000" cy="623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6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06" y="345385"/>
            <a:ext cx="8721587" cy="616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3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12" y="662924"/>
            <a:ext cx="7837975" cy="553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6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3" y="1573562"/>
            <a:ext cx="10260000" cy="376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51" y="1557935"/>
            <a:ext cx="10260000" cy="364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57" y="1514357"/>
            <a:ext cx="10260000" cy="377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Beales</dc:creator>
  <cp:lastModifiedBy>David Beales</cp:lastModifiedBy>
  <cp:revision>9</cp:revision>
  <dcterms:created xsi:type="dcterms:W3CDTF">2015-03-05T02:33:01Z</dcterms:created>
  <dcterms:modified xsi:type="dcterms:W3CDTF">2015-03-10T02:16:18Z</dcterms:modified>
</cp:coreProperties>
</file>