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9" r:id="rId2"/>
    <p:sldId id="257" r:id="rId3"/>
    <p:sldId id="258" r:id="rId4"/>
    <p:sldId id="260" r:id="rId5"/>
    <p:sldId id="263" r:id="rId6"/>
    <p:sldId id="262" r:id="rId7"/>
    <p:sldId id="264" r:id="rId8"/>
    <p:sldId id="266" r:id="rId9"/>
    <p:sldId id="267" r:id="rId10"/>
    <p:sldId id="268" r:id="rId11"/>
    <p:sldId id="269" r:id="rId12"/>
    <p:sldId id="27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18A4-69E0-480F-BA34-A244116AE877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CEA4-BED5-481A-9BFF-3F9679384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92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18A4-69E0-480F-BA34-A244116AE877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CEA4-BED5-481A-9BFF-3F9679384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01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18A4-69E0-480F-BA34-A244116AE877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CEA4-BED5-481A-9BFF-3F9679384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84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18A4-69E0-480F-BA34-A244116AE877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CEA4-BED5-481A-9BFF-3F9679384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8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18A4-69E0-480F-BA34-A244116AE877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CEA4-BED5-481A-9BFF-3F9679384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04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18A4-69E0-480F-BA34-A244116AE877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CEA4-BED5-481A-9BFF-3F9679384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228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18A4-69E0-480F-BA34-A244116AE877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CEA4-BED5-481A-9BFF-3F9679384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46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18A4-69E0-480F-BA34-A244116AE877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CEA4-BED5-481A-9BFF-3F9679384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85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18A4-69E0-480F-BA34-A244116AE877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CEA4-BED5-481A-9BFF-3F9679384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99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18A4-69E0-480F-BA34-A244116AE877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CEA4-BED5-481A-9BFF-3F9679384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43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18A4-69E0-480F-BA34-A244116AE877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CEA4-BED5-481A-9BFF-3F9679384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08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918A4-69E0-480F-BA34-A244116AE877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DCEA4-BED5-481A-9BFF-3F9679384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4020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975" y="422902"/>
            <a:ext cx="7128049" cy="601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73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153" y="0"/>
            <a:ext cx="48496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41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888" y="0"/>
            <a:ext cx="7022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5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322" y="0"/>
            <a:ext cx="6993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26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05" y="0"/>
            <a:ext cx="61927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97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68" y="982286"/>
            <a:ext cx="10058400" cy="484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59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30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912" y="405384"/>
            <a:ext cx="8266176" cy="604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98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009" y="293739"/>
            <a:ext cx="8928000" cy="621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93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135" y="0"/>
            <a:ext cx="96237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2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712" y="0"/>
            <a:ext cx="32265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62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015" y="0"/>
            <a:ext cx="97379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8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Beales</dc:creator>
  <cp:lastModifiedBy>David Beales</cp:lastModifiedBy>
  <cp:revision>9</cp:revision>
  <dcterms:created xsi:type="dcterms:W3CDTF">2015-03-07T00:38:53Z</dcterms:created>
  <dcterms:modified xsi:type="dcterms:W3CDTF">2015-03-10T02:14:21Z</dcterms:modified>
</cp:coreProperties>
</file>