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9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2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9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5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964B-D700-47BE-BF09-83A7B9A423D9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6098-CCD2-4D54-AD86-5593FA34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82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548640"/>
            <a:ext cx="79187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Beales</dc:creator>
  <cp:lastModifiedBy>David Beales</cp:lastModifiedBy>
  <cp:revision>5</cp:revision>
  <dcterms:created xsi:type="dcterms:W3CDTF">2015-02-08T18:17:07Z</dcterms:created>
  <dcterms:modified xsi:type="dcterms:W3CDTF">2015-03-10T02:15:21Z</dcterms:modified>
</cp:coreProperties>
</file>